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</p:sldIdLst>
  <p:sldSz cy="6858000" cx="9144000"/>
  <p:notesSz cx="6858000" cy="9144000"/>
  <p:defaultTextStyle>
    <a:defPPr lvl="0">
      <a:defRPr lang="es-MX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CFAC-1A4B-4D43-B8A7-ED36F6B15E75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532A-10D6-44D9-BEC9-952E0312FF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482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CFAC-1A4B-4D43-B8A7-ED36F6B15E75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532A-10D6-44D9-BEC9-952E0312FF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927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CFAC-1A4B-4D43-B8A7-ED36F6B15E75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532A-10D6-44D9-BEC9-952E0312FF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595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CFAC-1A4B-4D43-B8A7-ED36F6B15E75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532A-10D6-44D9-BEC9-952E0312FF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452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CFAC-1A4B-4D43-B8A7-ED36F6B15E75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532A-10D6-44D9-BEC9-952E0312FF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958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CFAC-1A4B-4D43-B8A7-ED36F6B15E75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532A-10D6-44D9-BEC9-952E0312FF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97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CFAC-1A4B-4D43-B8A7-ED36F6B15E75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532A-10D6-44D9-BEC9-952E0312FF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973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CFAC-1A4B-4D43-B8A7-ED36F6B15E75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532A-10D6-44D9-BEC9-952E0312FF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020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CFAC-1A4B-4D43-B8A7-ED36F6B15E75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532A-10D6-44D9-BEC9-952E0312FF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674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CFAC-1A4B-4D43-B8A7-ED36F6B15E75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532A-10D6-44D9-BEC9-952E0312FF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265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CFAC-1A4B-4D43-B8A7-ED36F6B15E75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532A-10D6-44D9-BEC9-952E0312FF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01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DCFAC-1A4B-4D43-B8A7-ED36F6B15E75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532A-10D6-44D9-BEC9-952E0312FF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14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458200" y="4311650"/>
            <a:ext cx="431800" cy="323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00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41144" y="3339969"/>
            <a:ext cx="790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491D4F"/>
                </a:solidFill>
              </a:rPr>
              <a:t>Nuestros salarios están desactualizados y además pretenden pagarnos </a:t>
            </a:r>
            <a:r>
              <a:rPr lang="es-MX" sz="2000" b="1" dirty="0" smtClean="0">
                <a:solidFill>
                  <a:srgbClr val="491D4F"/>
                </a:solidFill>
              </a:rPr>
              <a:t>el aguinaldo </a:t>
            </a:r>
            <a:r>
              <a:rPr lang="es-MX" sz="2000" b="1" dirty="0">
                <a:solidFill>
                  <a:srgbClr val="491D4F"/>
                </a:solidFill>
              </a:rPr>
              <a:t>en cuotas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41144" y="4071489"/>
            <a:ext cx="8219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491D4F"/>
                </a:solidFill>
              </a:rPr>
              <a:t>El trabajo virtual ha significado una mayor precarización </a:t>
            </a:r>
            <a:r>
              <a:rPr lang="es-MX" sz="2000" b="1" dirty="0" smtClean="0">
                <a:solidFill>
                  <a:srgbClr val="491D4F"/>
                </a:solidFill>
              </a:rPr>
              <a:t>y flexibilización </a:t>
            </a:r>
            <a:r>
              <a:rPr lang="es-MX" sz="2000" b="1" dirty="0">
                <a:solidFill>
                  <a:srgbClr val="491D4F"/>
                </a:solidFill>
              </a:rPr>
              <a:t>laboral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97831" y="4816127"/>
            <a:ext cx="8099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491D4F"/>
                </a:solidFill>
              </a:rPr>
              <a:t>Exigimos que se convoque en cada facultad a un comité de crisis </a:t>
            </a:r>
            <a:r>
              <a:rPr lang="es-MX" sz="2000" b="1" dirty="0" smtClean="0">
                <a:solidFill>
                  <a:srgbClr val="491D4F"/>
                </a:solidFill>
              </a:rPr>
              <a:t>paritario </a:t>
            </a:r>
            <a:r>
              <a:rPr lang="es-MX" sz="2000" b="1" dirty="0">
                <a:solidFill>
                  <a:srgbClr val="491D4F"/>
                </a:solidFill>
              </a:rPr>
              <a:t>para tratar la situación en el marco de la pandemia </a:t>
            </a:r>
          </a:p>
          <a:p>
            <a:endParaRPr lang="es-MX" sz="2000" dirty="0"/>
          </a:p>
        </p:txBody>
      </p:sp>
      <p:sp>
        <p:nvSpPr>
          <p:cNvPr id="9" name="Flecha derecha 8"/>
          <p:cNvSpPr/>
          <p:nvPr/>
        </p:nvSpPr>
        <p:spPr>
          <a:xfrm>
            <a:off x="192505" y="3542529"/>
            <a:ext cx="505326" cy="3368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derecha 9"/>
          <p:cNvSpPr/>
          <p:nvPr/>
        </p:nvSpPr>
        <p:spPr>
          <a:xfrm>
            <a:off x="192505" y="4263549"/>
            <a:ext cx="505326" cy="3368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 derecha 10"/>
          <p:cNvSpPr/>
          <p:nvPr/>
        </p:nvSpPr>
        <p:spPr>
          <a:xfrm>
            <a:off x="192505" y="4987074"/>
            <a:ext cx="505326" cy="3368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3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